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3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0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5863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74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8367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Đúng hoặc S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0888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0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2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2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54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265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7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25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42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5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0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9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3379" y="-1"/>
            <a:ext cx="5438621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453743" y="3483429"/>
            <a:ext cx="6738258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8143" y="0"/>
            <a:ext cx="860630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19195CC5-6A40-429F-8A08-0E851D293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8143" y="88174"/>
            <a:ext cx="5513857" cy="5915298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: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18 : MÁY TĂNG ÂM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19: MÁY THU THANH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22: HỆ THỐNG ĐIỆN QUỐC GIA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MẠCH ĐIỆN XOAY CHIỀU 3 PHA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25: MÁY ĐIỆN XOAY CHIỀU 3 PHA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26: ĐỘNG CƠ KHÔNG ĐỒNG BỘ 3 PHA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4940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C70EC938-B34F-42EE-B1B8-8B955300E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734" y="854529"/>
            <a:ext cx="4376359" cy="5148943"/>
          </a:xfrm>
        </p:spPr>
        <p:txBody>
          <a:bodyPr anchor="ctr">
            <a:normAutofit/>
          </a:bodyPr>
          <a:lstStyle/>
          <a:p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KIỂM TRA CUỐI HỌC KÌ II</a:t>
            </a:r>
          </a:p>
        </p:txBody>
      </p:sp>
    </p:spTree>
    <p:extLst>
      <p:ext uri="{BB962C8B-B14F-4D97-AF65-F5344CB8AC3E}">
        <p14:creationId xmlns:p14="http://schemas.microsoft.com/office/powerpoint/2010/main" val="305148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B34AB94E-BFD4-4B24-852E-E4EECA388885}"/>
              </a:ext>
            </a:extLst>
          </p:cNvPr>
          <p:cNvSpPr txBox="1"/>
          <p:nvPr/>
        </p:nvSpPr>
        <p:spPr>
          <a:xfrm>
            <a:off x="809659" y="513852"/>
            <a:ext cx="10369875" cy="6201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29. Động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1931035" algn="l"/>
                <a:tab pos="3686810" algn="l"/>
                <a:tab pos="544004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bơm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Tủ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30.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Phương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khiển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xoay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68363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Roto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68363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31.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Hiện nay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khiển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xoay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68363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683635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Stator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ình Bầu dục 26">
            <a:extLst>
              <a:ext uri="{FF2B5EF4-FFF2-40B4-BE49-F238E27FC236}">
                <a16:creationId xmlns:a16="http://schemas.microsoft.com/office/drawing/2014/main" id="{AE0E6E78-B0AE-40DB-838B-127AA99B24B6}"/>
              </a:ext>
            </a:extLst>
          </p:cNvPr>
          <p:cNvSpPr/>
          <p:nvPr/>
        </p:nvSpPr>
        <p:spPr>
          <a:xfrm flipH="1">
            <a:off x="6225718" y="1410649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Hình Bầu dục 27">
            <a:extLst>
              <a:ext uri="{FF2B5EF4-FFF2-40B4-BE49-F238E27FC236}">
                <a16:creationId xmlns:a16="http://schemas.microsoft.com/office/drawing/2014/main" id="{3B14CD04-00BC-45BD-B6D6-FA03A034F552}"/>
              </a:ext>
            </a:extLst>
          </p:cNvPr>
          <p:cNvSpPr/>
          <p:nvPr/>
        </p:nvSpPr>
        <p:spPr>
          <a:xfrm flipH="1">
            <a:off x="7211680" y="3102896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Hình Bầu dục 28">
            <a:extLst>
              <a:ext uri="{FF2B5EF4-FFF2-40B4-BE49-F238E27FC236}">
                <a16:creationId xmlns:a16="http://schemas.microsoft.com/office/drawing/2014/main" id="{F025A5D7-7209-4BB3-9D03-77909B305DF6}"/>
              </a:ext>
            </a:extLst>
          </p:cNvPr>
          <p:cNvSpPr/>
          <p:nvPr/>
        </p:nvSpPr>
        <p:spPr>
          <a:xfrm flipH="1">
            <a:off x="7159257" y="4909223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4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367F5796-2FBA-4DAD-927B-8BAFBE46E2C7}"/>
              </a:ext>
            </a:extLst>
          </p:cNvPr>
          <p:cNvSpPr txBox="1"/>
          <p:nvPr/>
        </p:nvSpPr>
        <p:spPr>
          <a:xfrm>
            <a:off x="601998" y="350106"/>
            <a:ext cx="942211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1.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xoay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mạch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635DC135-8D2D-492D-9E11-559698D28044}"/>
              </a:ext>
            </a:extLst>
          </p:cNvPr>
          <p:cNvSpPr txBox="1"/>
          <p:nvPr/>
        </p:nvSpPr>
        <p:spPr>
          <a:xfrm>
            <a:off x="719244" y="2089423"/>
            <a:ext cx="846246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2. Nguyên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xoay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lý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D161E9DA-480D-4CAB-8875-BE90FAC49785}"/>
              </a:ext>
            </a:extLst>
          </p:cNvPr>
          <p:cNvSpPr txBox="1"/>
          <p:nvPr/>
        </p:nvSpPr>
        <p:spPr>
          <a:xfrm>
            <a:off x="907779" y="3880967"/>
            <a:ext cx="89526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683635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683635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  <a:tabLst>
                <a:tab pos="368363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4.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" name="Hình ảnh 25">
            <a:extLst>
              <a:ext uri="{FF2B5EF4-FFF2-40B4-BE49-F238E27FC236}">
                <a16:creationId xmlns:a16="http://schemas.microsoft.com/office/drawing/2014/main" id="{7BD4618F-7C5A-4E39-8B74-22289877D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923" y="5031316"/>
            <a:ext cx="8198512" cy="1616584"/>
          </a:xfrm>
          <a:prstGeom prst="rect">
            <a:avLst/>
          </a:prstGeom>
        </p:spPr>
      </p:pic>
      <p:sp>
        <p:nvSpPr>
          <p:cNvPr id="28" name="Hình Bầu dục 27">
            <a:extLst>
              <a:ext uri="{FF2B5EF4-FFF2-40B4-BE49-F238E27FC236}">
                <a16:creationId xmlns:a16="http://schemas.microsoft.com/office/drawing/2014/main" id="{244F77AF-30D9-41E8-91A4-FB927795E82B}"/>
              </a:ext>
            </a:extLst>
          </p:cNvPr>
          <p:cNvSpPr/>
          <p:nvPr/>
        </p:nvSpPr>
        <p:spPr>
          <a:xfrm>
            <a:off x="687652" y="645929"/>
            <a:ext cx="440254" cy="4214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Hình Bầu dục 38">
            <a:extLst>
              <a:ext uri="{FF2B5EF4-FFF2-40B4-BE49-F238E27FC236}">
                <a16:creationId xmlns:a16="http://schemas.microsoft.com/office/drawing/2014/main" id="{A25C8B83-700F-4F6B-BA6D-710EBD73E91D}"/>
              </a:ext>
            </a:extLst>
          </p:cNvPr>
          <p:cNvSpPr/>
          <p:nvPr/>
        </p:nvSpPr>
        <p:spPr>
          <a:xfrm>
            <a:off x="851988" y="2963713"/>
            <a:ext cx="440254" cy="4214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Hình Bầu dục 39">
            <a:extLst>
              <a:ext uri="{FF2B5EF4-FFF2-40B4-BE49-F238E27FC236}">
                <a16:creationId xmlns:a16="http://schemas.microsoft.com/office/drawing/2014/main" id="{343B0BDB-F32D-46AB-A3F4-CCE48CAA37DF}"/>
              </a:ext>
            </a:extLst>
          </p:cNvPr>
          <p:cNvSpPr/>
          <p:nvPr/>
        </p:nvSpPr>
        <p:spPr>
          <a:xfrm>
            <a:off x="1072115" y="4217378"/>
            <a:ext cx="440254" cy="4214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Hình Bầu dục 40">
            <a:extLst>
              <a:ext uri="{FF2B5EF4-FFF2-40B4-BE49-F238E27FC236}">
                <a16:creationId xmlns:a16="http://schemas.microsoft.com/office/drawing/2014/main" id="{44718613-EFB6-4661-995A-6F0FE0546CDE}"/>
              </a:ext>
            </a:extLst>
          </p:cNvPr>
          <p:cNvSpPr/>
          <p:nvPr/>
        </p:nvSpPr>
        <p:spPr>
          <a:xfrm>
            <a:off x="1737679" y="5718312"/>
            <a:ext cx="440254" cy="4214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2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9" grpId="0" animBg="1"/>
      <p:bldP spid="40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78AC062-E1D3-4E8D-BE46-A051F7DBB0AA}"/>
              </a:ext>
            </a:extLst>
          </p:cNvPr>
          <p:cNvSpPr txBox="1"/>
          <p:nvPr/>
        </p:nvSpPr>
        <p:spPr>
          <a:xfrm>
            <a:off x="548640" y="411480"/>
            <a:ext cx="7955280" cy="560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413AFCBB-0C3F-4906-8122-02D2334726DB}"/>
              </a:ext>
            </a:extLst>
          </p:cNvPr>
          <p:cNvSpPr txBox="1"/>
          <p:nvPr/>
        </p:nvSpPr>
        <p:spPr>
          <a:xfrm>
            <a:off x="548640" y="0"/>
            <a:ext cx="10980750" cy="6632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5. Trong máy phát điện xoay chiều 3 pha, ba suất điện động trong ba cuộn dây 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 biên độ, cùng tần số, nhưng khác nhau về pha.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 tần số, cùng pha nhưng khác nhau về biên độ.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 biên độ, cùng tần số và cùng pha.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 biên độ, cùng pha nhưng khác nhau về tần số.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6. Mạch điện ba pha ba dây, U</a:t>
            </a:r>
            <a:r>
              <a:rPr lang="nl-NL" sz="20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380V, tải là ba điện trở R</a:t>
            </a:r>
            <a:r>
              <a:rPr lang="nl-NL" sz="20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bằng nhau, nối tam giác. Cho biết I</a:t>
            </a:r>
            <a:r>
              <a:rPr lang="nl-NL" sz="20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80A. Cường độ dòng điện pha có giá trị nào sau đây?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485900" algn="l"/>
                <a:tab pos="2743200" algn="l"/>
                <a:tab pos="4914900" algn="l"/>
              </a:tabLst>
            </a:pP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64,24A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46,24A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46,24mA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nl-NL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64,24mA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485900" algn="l"/>
                <a:tab pos="2743200" algn="l"/>
                <a:tab pos="4914900" algn="l"/>
              </a:tabLs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7.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8.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xoay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xoay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Hình Bầu dục 14">
            <a:extLst>
              <a:ext uri="{FF2B5EF4-FFF2-40B4-BE49-F238E27FC236}">
                <a16:creationId xmlns:a16="http://schemas.microsoft.com/office/drawing/2014/main" id="{CFA83EE9-276B-4DBA-9710-58D12CAA4F2E}"/>
              </a:ext>
            </a:extLst>
          </p:cNvPr>
          <p:cNvSpPr/>
          <p:nvPr/>
        </p:nvSpPr>
        <p:spPr>
          <a:xfrm>
            <a:off x="548640" y="225415"/>
            <a:ext cx="651510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ình Bầu dục 15">
            <a:extLst>
              <a:ext uri="{FF2B5EF4-FFF2-40B4-BE49-F238E27FC236}">
                <a16:creationId xmlns:a16="http://schemas.microsoft.com/office/drawing/2014/main" id="{1536ED0C-44FC-454B-900B-935F69C3B9E6}"/>
              </a:ext>
            </a:extLst>
          </p:cNvPr>
          <p:cNvSpPr/>
          <p:nvPr/>
        </p:nvSpPr>
        <p:spPr>
          <a:xfrm>
            <a:off x="1877833" y="2445154"/>
            <a:ext cx="651510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ình Bầu dục 16">
            <a:extLst>
              <a:ext uri="{FF2B5EF4-FFF2-40B4-BE49-F238E27FC236}">
                <a16:creationId xmlns:a16="http://schemas.microsoft.com/office/drawing/2014/main" id="{F4971925-7896-4D71-9CA0-A34013B881AC}"/>
              </a:ext>
            </a:extLst>
          </p:cNvPr>
          <p:cNvSpPr/>
          <p:nvPr/>
        </p:nvSpPr>
        <p:spPr>
          <a:xfrm>
            <a:off x="662610" y="3311835"/>
            <a:ext cx="651510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ình Bầu dục 17">
            <a:extLst>
              <a:ext uri="{FF2B5EF4-FFF2-40B4-BE49-F238E27FC236}">
                <a16:creationId xmlns:a16="http://schemas.microsoft.com/office/drawing/2014/main" id="{C657B8D9-CB55-4956-BC62-5C6FD330652C}"/>
              </a:ext>
            </a:extLst>
          </p:cNvPr>
          <p:cNvSpPr/>
          <p:nvPr/>
        </p:nvSpPr>
        <p:spPr>
          <a:xfrm>
            <a:off x="398890" y="6190617"/>
            <a:ext cx="651510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1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171E0604-EC3E-4972-8A24-0E120453D00D}"/>
              </a:ext>
            </a:extLst>
          </p:cNvPr>
          <p:cNvSpPr txBox="1"/>
          <p:nvPr/>
        </p:nvSpPr>
        <p:spPr>
          <a:xfrm>
            <a:off x="224790" y="99276"/>
            <a:ext cx="109956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nl-NL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9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Căn cứ vào đâu để phân biệt máy thu thanh AM và máy thu thanh FM: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AutoNum type="alphaUcPeriod"/>
              <a:tabLst>
                <a:tab pos="1931035" algn="l"/>
                <a:tab pos="3686810" algn="l"/>
                <a:tab pos="5440045" algn="l"/>
              </a:tabLst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Xử lý tín hiệu.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Mã hóa tín hiệu.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1931035" algn="l"/>
                <a:tab pos="3686810" algn="l"/>
                <a:tab pos="5440045" algn="l"/>
              </a:tabLs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 tín hiệu.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 chế tín hiệu.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ình Bầu dục 8">
            <a:extLst>
              <a:ext uri="{FF2B5EF4-FFF2-40B4-BE49-F238E27FC236}">
                <a16:creationId xmlns:a16="http://schemas.microsoft.com/office/drawing/2014/main" id="{38B31B09-93BE-44A7-A5D0-6BCBBBD55163}"/>
              </a:ext>
            </a:extLst>
          </p:cNvPr>
          <p:cNvSpPr/>
          <p:nvPr/>
        </p:nvSpPr>
        <p:spPr>
          <a:xfrm flipH="1">
            <a:off x="3914196" y="812839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D0DD30C8-42B1-4111-8FC6-136FF3E065C7}"/>
              </a:ext>
            </a:extLst>
          </p:cNvPr>
          <p:cNvSpPr txBox="1"/>
          <p:nvPr/>
        </p:nvSpPr>
        <p:spPr>
          <a:xfrm>
            <a:off x="295428" y="1836317"/>
            <a:ext cx="9522941" cy="5301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10. Động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rôto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Rôto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rôto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rôto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Câu 11.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giống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 lvl="0" indent="17970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Cùng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máy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biến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đổi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năng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năng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động.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7" name="Hình Bầu dục 6">
            <a:extLst>
              <a:ext uri="{FF2B5EF4-FFF2-40B4-BE49-F238E27FC236}">
                <a16:creationId xmlns:a16="http://schemas.microsoft.com/office/drawing/2014/main" id="{072C7AC6-CD59-4412-AFDC-608CD751ACAC}"/>
              </a:ext>
            </a:extLst>
          </p:cNvPr>
          <p:cNvSpPr/>
          <p:nvPr/>
        </p:nvSpPr>
        <p:spPr>
          <a:xfrm flipH="1">
            <a:off x="469956" y="5755429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ình Bầu dục 7">
            <a:extLst>
              <a:ext uri="{FF2B5EF4-FFF2-40B4-BE49-F238E27FC236}">
                <a16:creationId xmlns:a16="http://schemas.microsoft.com/office/drawing/2014/main" id="{B708DB95-B516-4910-A92B-9A97E4DC66A4}"/>
              </a:ext>
            </a:extLst>
          </p:cNvPr>
          <p:cNvSpPr/>
          <p:nvPr/>
        </p:nvSpPr>
        <p:spPr>
          <a:xfrm flipH="1">
            <a:off x="469956" y="2249209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6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ình Bầu dục 5">
            <a:extLst>
              <a:ext uri="{FF2B5EF4-FFF2-40B4-BE49-F238E27FC236}">
                <a16:creationId xmlns:a16="http://schemas.microsoft.com/office/drawing/2014/main" id="{D738AC44-40BA-4E7C-8304-EDE9090BDF0E}"/>
              </a:ext>
            </a:extLst>
          </p:cNvPr>
          <p:cNvSpPr/>
          <p:nvPr/>
        </p:nvSpPr>
        <p:spPr>
          <a:xfrm>
            <a:off x="1706675" y="3429000"/>
            <a:ext cx="743447" cy="347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ình Bầu dục 6">
            <a:extLst>
              <a:ext uri="{FF2B5EF4-FFF2-40B4-BE49-F238E27FC236}">
                <a16:creationId xmlns:a16="http://schemas.microsoft.com/office/drawing/2014/main" id="{36C1B304-2D54-4348-80E0-21736E32ADBC}"/>
              </a:ext>
            </a:extLst>
          </p:cNvPr>
          <p:cNvSpPr/>
          <p:nvPr/>
        </p:nvSpPr>
        <p:spPr>
          <a:xfrm>
            <a:off x="390128" y="4613031"/>
            <a:ext cx="572494" cy="347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ình Bầu dục 7">
            <a:extLst>
              <a:ext uri="{FF2B5EF4-FFF2-40B4-BE49-F238E27FC236}">
                <a16:creationId xmlns:a16="http://schemas.microsoft.com/office/drawing/2014/main" id="{A5EFECC3-08C4-4C8B-819B-1A90A071F950}"/>
              </a:ext>
            </a:extLst>
          </p:cNvPr>
          <p:cNvSpPr/>
          <p:nvPr/>
        </p:nvSpPr>
        <p:spPr>
          <a:xfrm>
            <a:off x="390128" y="816291"/>
            <a:ext cx="572494" cy="347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F548B447-0114-40A6-A0BD-A88D4FDB3AD5}"/>
              </a:ext>
            </a:extLst>
          </p:cNvPr>
          <p:cNvSpPr txBox="1"/>
          <p:nvPr/>
        </p:nvSpPr>
        <p:spPr>
          <a:xfrm>
            <a:off x="297562" y="0"/>
            <a:ext cx="10401300" cy="6447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12.Trong máy phát điện xoay chiều 3 pha, ba suất điện động trong ba cuộn dây 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Cùg biên độ, cùng tần số, nhưng khác nhau về pha.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9705"/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Cùnng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 số, cùng pha nhưng khác nhau về biên độ.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 biên độ, cùng tần số và cùng pha.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Cùng biên độ, cùng pha nhưng khác nhau về tần số.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13. Mạch điện ba pha ba dây, U</a:t>
            </a:r>
            <a:r>
              <a:rPr lang="nl-NL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380V, tải là ba điện trở R</a:t>
            </a:r>
            <a:r>
              <a:rPr lang="nl-NL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bằng nhau, nối tam giác. Cho biết I</a:t>
            </a:r>
            <a:r>
              <a:rPr lang="nl-NL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80A. Cường độ dòng điện pha có giá trị nào sau đây?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485900" algn="l"/>
                <a:tab pos="2743200" algn="l"/>
                <a:tab pos="4914900" algn="l"/>
              </a:tabLst>
            </a:pP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64,24A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46,24A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46,24mA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nl-NL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64,24mA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485900" algn="l"/>
                <a:tab pos="2743200" algn="l"/>
                <a:tab pos="49149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30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14.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79705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179705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2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B45AA7C9-1C08-4B7F-AA33-A4615101FC1C}"/>
              </a:ext>
            </a:extLst>
          </p:cNvPr>
          <p:cNvSpPr/>
          <p:nvPr/>
        </p:nvSpPr>
        <p:spPr>
          <a:xfrm>
            <a:off x="4383551" y="2155874"/>
            <a:ext cx="731520" cy="64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ình Bầu dục 6">
            <a:extLst>
              <a:ext uri="{FF2B5EF4-FFF2-40B4-BE49-F238E27FC236}">
                <a16:creationId xmlns:a16="http://schemas.microsoft.com/office/drawing/2014/main" id="{4BAC4294-8E2D-4317-B236-163B42B264C0}"/>
              </a:ext>
            </a:extLst>
          </p:cNvPr>
          <p:cNvSpPr/>
          <p:nvPr/>
        </p:nvSpPr>
        <p:spPr>
          <a:xfrm>
            <a:off x="3459774" y="1232974"/>
            <a:ext cx="731520" cy="64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0859DAB-92BB-4EF7-AF0F-59F9E7D49A2A}"/>
              </a:ext>
            </a:extLst>
          </p:cNvPr>
          <p:cNvSpPr txBox="1"/>
          <p:nvPr/>
        </p:nvSpPr>
        <p:spPr>
          <a:xfrm>
            <a:off x="445477" y="507657"/>
            <a:ext cx="982393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15. Động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Công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nghiệp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âu 16. Động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			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roto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17.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Động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roto.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Động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roto,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Roto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</a:t>
            </a:r>
          </a:p>
        </p:txBody>
      </p:sp>
      <p:sp>
        <p:nvSpPr>
          <p:cNvPr id="8" name="Hình Bầu dục 7">
            <a:extLst>
              <a:ext uri="{FF2B5EF4-FFF2-40B4-BE49-F238E27FC236}">
                <a16:creationId xmlns:a16="http://schemas.microsoft.com/office/drawing/2014/main" id="{04322F00-63D3-4978-A431-7C256EA3EFD4}"/>
              </a:ext>
            </a:extLst>
          </p:cNvPr>
          <p:cNvSpPr/>
          <p:nvPr/>
        </p:nvSpPr>
        <p:spPr>
          <a:xfrm>
            <a:off x="236602" y="4145000"/>
            <a:ext cx="651510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427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839A6E48-3C13-47EB-8F9C-A9BD8AFF531F}"/>
              </a:ext>
            </a:extLst>
          </p:cNvPr>
          <p:cNvSpPr txBox="1"/>
          <p:nvPr/>
        </p:nvSpPr>
        <p:spPr>
          <a:xfrm>
            <a:off x="610262" y="275960"/>
            <a:ext cx="923345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18. Công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n = 60f/p		B. n = 60p/f		C.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60f/p		D.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60p/f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19.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trượt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= n –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B.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=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– n		C.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= n +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D.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= n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– 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20. Động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rãi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B444F60-44D3-4D6D-9249-D819E9FDE04E}"/>
              </a:ext>
            </a:extLst>
          </p:cNvPr>
          <p:cNvSpPr txBox="1"/>
          <p:nvPr/>
        </p:nvSpPr>
        <p:spPr>
          <a:xfrm>
            <a:off x="610262" y="4704097"/>
            <a:ext cx="907442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21.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	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kiện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8" name="Hình Bầu dục 7">
            <a:extLst>
              <a:ext uri="{FF2B5EF4-FFF2-40B4-BE49-F238E27FC236}">
                <a16:creationId xmlns:a16="http://schemas.microsoft.com/office/drawing/2014/main" id="{6B7FA4B4-3655-437B-B4B0-2AC04DCD424B}"/>
              </a:ext>
            </a:extLst>
          </p:cNvPr>
          <p:cNvSpPr/>
          <p:nvPr/>
        </p:nvSpPr>
        <p:spPr>
          <a:xfrm flipH="1">
            <a:off x="5075086" y="601493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ình Bầu dục 8">
            <a:extLst>
              <a:ext uri="{FF2B5EF4-FFF2-40B4-BE49-F238E27FC236}">
                <a16:creationId xmlns:a16="http://schemas.microsoft.com/office/drawing/2014/main" id="{2559DBB7-CF0B-4285-A46D-9FBAF233BCA8}"/>
              </a:ext>
            </a:extLst>
          </p:cNvPr>
          <p:cNvSpPr/>
          <p:nvPr/>
        </p:nvSpPr>
        <p:spPr>
          <a:xfrm flipH="1">
            <a:off x="2808964" y="1728217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Hình Bầu dục 9">
            <a:extLst>
              <a:ext uri="{FF2B5EF4-FFF2-40B4-BE49-F238E27FC236}">
                <a16:creationId xmlns:a16="http://schemas.microsoft.com/office/drawing/2014/main" id="{A0D74590-B26D-47DD-9A91-B2C33F6B71B8}"/>
              </a:ext>
            </a:extLst>
          </p:cNvPr>
          <p:cNvSpPr/>
          <p:nvPr/>
        </p:nvSpPr>
        <p:spPr>
          <a:xfrm flipH="1">
            <a:off x="4657820" y="3259180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ình Bầu dục 10">
            <a:extLst>
              <a:ext uri="{FF2B5EF4-FFF2-40B4-BE49-F238E27FC236}">
                <a16:creationId xmlns:a16="http://schemas.microsoft.com/office/drawing/2014/main" id="{0A6D387E-583D-4896-81EF-B5C0009C38A1}"/>
              </a:ext>
            </a:extLst>
          </p:cNvPr>
          <p:cNvSpPr/>
          <p:nvPr/>
        </p:nvSpPr>
        <p:spPr>
          <a:xfrm flipH="1">
            <a:off x="5973584" y="5761952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6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984BD992-2CED-4D5C-ADE5-68C66D485FC0}"/>
              </a:ext>
            </a:extLst>
          </p:cNvPr>
          <p:cNvSpPr txBox="1"/>
          <p:nvPr/>
        </p:nvSpPr>
        <p:spPr>
          <a:xfrm>
            <a:off x="816995" y="155858"/>
            <a:ext cx="96389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Trong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C7987397-8693-4570-BA1D-FCF503F5E66B}"/>
              </a:ext>
            </a:extLst>
          </p:cNvPr>
          <p:cNvSpPr txBox="1"/>
          <p:nvPr/>
        </p:nvSpPr>
        <p:spPr>
          <a:xfrm>
            <a:off x="726218" y="2239727"/>
            <a:ext cx="1064878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23.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thống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24.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lưới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	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25.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Lưới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66 kV		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66 kV		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66 kV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66 kV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Hình Bầu dục 7">
            <a:extLst>
              <a:ext uri="{FF2B5EF4-FFF2-40B4-BE49-F238E27FC236}">
                <a16:creationId xmlns:a16="http://schemas.microsoft.com/office/drawing/2014/main" id="{E3902935-A1DA-4370-9E0D-EAC3D5A6BC48}"/>
              </a:ext>
            </a:extLst>
          </p:cNvPr>
          <p:cNvSpPr/>
          <p:nvPr/>
        </p:nvSpPr>
        <p:spPr>
          <a:xfrm flipH="1">
            <a:off x="3890343" y="2986947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ình Bầu dục 8">
            <a:extLst>
              <a:ext uri="{FF2B5EF4-FFF2-40B4-BE49-F238E27FC236}">
                <a16:creationId xmlns:a16="http://schemas.microsoft.com/office/drawing/2014/main" id="{4ACBF2CF-2499-4899-8330-1F14A59D8ECB}"/>
              </a:ext>
            </a:extLst>
          </p:cNvPr>
          <p:cNvSpPr/>
          <p:nvPr/>
        </p:nvSpPr>
        <p:spPr>
          <a:xfrm flipH="1">
            <a:off x="726218" y="515416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ình Bầu dục 9">
            <a:extLst>
              <a:ext uri="{FF2B5EF4-FFF2-40B4-BE49-F238E27FC236}">
                <a16:creationId xmlns:a16="http://schemas.microsoft.com/office/drawing/2014/main" id="{1C3D7056-F217-471D-A6A0-1FB22A67B62C}"/>
              </a:ext>
            </a:extLst>
          </p:cNvPr>
          <p:cNvSpPr/>
          <p:nvPr/>
        </p:nvSpPr>
        <p:spPr>
          <a:xfrm flipH="1">
            <a:off x="543261" y="5168389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ình Bầu dục 10">
            <a:extLst>
              <a:ext uri="{FF2B5EF4-FFF2-40B4-BE49-F238E27FC236}">
                <a16:creationId xmlns:a16="http://schemas.microsoft.com/office/drawing/2014/main" id="{7292DDBE-C79D-43E5-B321-8559963641B6}"/>
              </a:ext>
            </a:extLst>
          </p:cNvPr>
          <p:cNvSpPr/>
          <p:nvPr/>
        </p:nvSpPr>
        <p:spPr>
          <a:xfrm flipH="1">
            <a:off x="4764986" y="6190337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1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AB15FB8-DA7A-43F9-A436-7AC6F13B1C8A}"/>
              </a:ext>
            </a:extLst>
          </p:cNvPr>
          <p:cNvSpPr txBox="1"/>
          <p:nvPr/>
        </p:nvSpPr>
        <p:spPr>
          <a:xfrm>
            <a:off x="1055535" y="306469"/>
            <a:ext cx="92732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26. Nối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Ba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Ba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27.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Nối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B. Nối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Nối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D</a:t>
            </a:r>
            <a:r>
              <a:rPr lang="en-US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A0037FE-5FBE-4EEF-860F-5716F3B3A3BA}"/>
              </a:ext>
            </a:extLst>
          </p:cNvPr>
          <p:cNvSpPr txBox="1"/>
          <p:nvPr/>
        </p:nvSpPr>
        <p:spPr>
          <a:xfrm>
            <a:off x="904461" y="3873875"/>
            <a:ext cx="1010014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 28.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Trong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ình Bầu dục 7">
            <a:extLst>
              <a:ext uri="{FF2B5EF4-FFF2-40B4-BE49-F238E27FC236}">
                <a16:creationId xmlns:a16="http://schemas.microsoft.com/office/drawing/2014/main" id="{0C96E2FA-C8FC-43BC-B95F-8C836BE1F3F1}"/>
              </a:ext>
            </a:extLst>
          </p:cNvPr>
          <p:cNvSpPr/>
          <p:nvPr/>
        </p:nvSpPr>
        <p:spPr>
          <a:xfrm flipH="1">
            <a:off x="904461" y="4539687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ình Bầu dục 8">
            <a:extLst>
              <a:ext uri="{FF2B5EF4-FFF2-40B4-BE49-F238E27FC236}">
                <a16:creationId xmlns:a16="http://schemas.microsoft.com/office/drawing/2014/main" id="{476CCA21-A886-44A0-8888-A9139AF1581C}"/>
              </a:ext>
            </a:extLst>
          </p:cNvPr>
          <p:cNvSpPr/>
          <p:nvPr/>
        </p:nvSpPr>
        <p:spPr>
          <a:xfrm flipH="1">
            <a:off x="5548532" y="3228390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ình Bầu dục 9">
            <a:extLst>
              <a:ext uri="{FF2B5EF4-FFF2-40B4-BE49-F238E27FC236}">
                <a16:creationId xmlns:a16="http://schemas.microsoft.com/office/drawing/2014/main" id="{2567D0B0-EDEA-4BE4-B289-12346D0DD196}"/>
              </a:ext>
            </a:extLst>
          </p:cNvPr>
          <p:cNvSpPr/>
          <p:nvPr/>
        </p:nvSpPr>
        <p:spPr>
          <a:xfrm flipH="1">
            <a:off x="1055535" y="1065382"/>
            <a:ext cx="547468" cy="5118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1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Mặt kim cương">
  <a:themeElements>
    <a:clrScheme name="Mặt kim cương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Mặt kim cương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ặt kim cương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565</TotalTime>
  <Words>1830</Words>
  <Application>Microsoft Office PowerPoint</Application>
  <PresentationFormat>Màn hình rộng</PresentationFormat>
  <Paragraphs>135</Paragraphs>
  <Slides>10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8" baseType="lpstr">
      <vt:lpstr>Arial</vt:lpstr>
      <vt:lpstr>Tahoma</vt:lpstr>
      <vt:lpstr>Times New Roman</vt:lpstr>
      <vt:lpstr>Trebuchet MS</vt:lpstr>
      <vt:lpstr>Wingdings</vt:lpstr>
      <vt:lpstr>Wingdings 3</vt:lpstr>
      <vt:lpstr>Mặt kim cương</vt:lpstr>
      <vt:lpstr>Unknown</vt:lpstr>
      <vt:lpstr>ÔN TẬP KIỂM TRA CUỐI HỌC KÌ II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KIỂM TRA GIỮA HỌC KÌ II</dc:title>
  <dc:creator>Nghiep Ho Vinh</dc:creator>
  <cp:lastModifiedBy>Nghiep Ho Vinh</cp:lastModifiedBy>
  <cp:revision>63</cp:revision>
  <dcterms:created xsi:type="dcterms:W3CDTF">2021-03-07T08:34:59Z</dcterms:created>
  <dcterms:modified xsi:type="dcterms:W3CDTF">2021-04-19T23:31:08Z</dcterms:modified>
</cp:coreProperties>
</file>